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A9B5E-FD0A-41C7-A93A-D807D371E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36FD84-06CD-4D49-803F-51E97EAE9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A87C3-F10D-46DD-8CEA-BA6E9A012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6885D-3823-4E05-8C07-5F6736E1C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F3FBE-7280-4E45-9240-204F83310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5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F6CF3-87F7-48B5-83CE-26FB24564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FFAB4-1FC7-4EA1-9262-85CFFEA86B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4A4F7-B1A9-491D-BF2D-65A3DFD6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113D9-5D79-411B-A19D-9825861B1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E208E-91D6-4CB4-B136-C5AB965AF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75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971EA-CED4-4AFE-AE06-79694BF6CC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A78828-24E4-415A-A577-C0BB39F86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F23D3-036C-4415-876B-6F06C7B30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EA8DA-2256-47F1-906F-03B403999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0A3C6-F0A9-4048-B89A-FE3D78D49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47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CD9E0-41B4-47C3-B9AF-6F958E37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40F4E-7FB5-443E-8706-6BDD6C8E2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76523-1E38-4417-8F97-9EFB40D48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FC440-1860-4355-BD17-CF310C41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C6220-37CC-4694-9A8B-DF68D1FF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7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C9DA6-DBFA-460B-A9CE-6AB421282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E0C01-CB20-4C4E-9B50-59B04C788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8764E-B113-4250-9F94-3868A374E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A2375-1B49-4515-A1FE-9150A8B98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09C8C-FA68-4B96-A316-1C5111875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2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A01B-B9D0-4BD2-840F-AC10E46CD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18C6A-C7B4-4288-80C5-02BB041FE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EAFA2-8522-453D-BB8A-37B09C927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BB147-644F-4858-8318-778C630FA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35BEA-A364-4152-B3CF-30D81DA10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F5D20-B7F8-4633-ACDF-8AEBF992A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59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7BFA1-AB23-4166-BC9C-492369B8A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0749C-E4F2-44EB-A29B-56611AF87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F3463B-D906-460E-A5CF-FC283EC5D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DEFC3B-5FC0-4825-BE25-5A985EEA5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8008FF-6A3B-44AE-9E5F-FB0199F97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90B5C7-4838-40A0-9715-1D506927D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629752-FE17-4F73-B5EC-37E8391D9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E2A26A-B004-4DF5-940D-97F9A41D3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A9EA5-425B-4D79-9DD2-DDE6D9FE1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127DA-9FB0-41E1-990C-8920AA02A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B64FB8-E416-45F9-A13C-E463409A2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8C5BF-4AA1-44C5-B574-6F816E0ED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1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0CEE8-D0F8-4825-9934-459778ACD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8E876F-1B35-4339-9D8A-1C7B5C447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90A395-50D7-4A1C-82FB-FFE1870E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3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777F8-83E6-4AE6-8C47-AD6AEA849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E0024-7B90-4C99-8176-56EDA571C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1D75B-FA42-43E8-A839-CE09ABD7FD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6183B1-7718-4725-9BDD-7BC5CBF27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E4F5F-24D3-489A-ACE9-AF7B5D76A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0FC80E-5CF7-41FA-B9A7-D9B419BA8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6D43E-F2EF-4984-92F2-0DE3D98FC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B3E0BA-EBBA-4E43-BF7E-DFEC01A988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577CD4-D7ED-4DAB-B2EC-D9A0B9D1D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38C366-A18F-4888-AA42-BEE2C404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F9A6B-F35A-4C73-89CF-7746E75AA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B8233-7008-4AE5-A394-FAC8770B4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2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993639-0EE8-4E65-A7C2-C13BF63C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4DD5F4-3318-444C-A1F1-AE6F752C0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44B43-FFE1-41D1-B177-EEAE61287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58CB6-28FF-4E41-9760-595FFC44D6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9C061-7323-45DE-8FC9-332589C1BF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0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D0F87-58CF-4F42-AEDC-19E1FADA7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Learning Objectives</a:t>
            </a:r>
            <a:br>
              <a:rPr lang="en-US" b="1" dirty="0"/>
            </a:br>
            <a:r>
              <a:rPr lang="en-US" b="1" dirty="0"/>
              <a:t>Pension Accounting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65AEF-039F-4D7C-8D12-15A8E30A2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After this presentation, the participants will be able to:</a:t>
            </a:r>
          </a:p>
          <a:p>
            <a:pPr lvl="1"/>
            <a:r>
              <a:rPr lang="en-US" sz="2800" dirty="0"/>
              <a:t>Analyze and evaluate the impact of GASB 68 on the Community College Pension and Other Post-Employment Benefits</a:t>
            </a:r>
          </a:p>
          <a:p>
            <a:pPr lvl="1"/>
            <a:r>
              <a:rPr lang="en-US" sz="2800" dirty="0"/>
              <a:t>Analyze </a:t>
            </a:r>
            <a:r>
              <a:rPr lang="en-US" sz="2800"/>
              <a:t>and evaluate the </a:t>
            </a:r>
            <a:r>
              <a:rPr lang="en-US" sz="2800" dirty="0"/>
              <a:t>impact of GASB 75 on the Community College Pension and Other Post-Employment Benefits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50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Learning Objectives Pension Accounting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 No Quiet on the Wealth Transfer Tax Front</dc:title>
  <dc:creator>John Repsis</dc:creator>
  <cp:lastModifiedBy>John Repsis</cp:lastModifiedBy>
  <cp:revision>7</cp:revision>
  <dcterms:created xsi:type="dcterms:W3CDTF">2018-08-03T01:52:33Z</dcterms:created>
  <dcterms:modified xsi:type="dcterms:W3CDTF">2018-08-03T02:39:39Z</dcterms:modified>
</cp:coreProperties>
</file>